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1"/>
  </p:sldMasterIdLst>
  <p:notesMasterIdLst>
    <p:notesMasterId r:id="rId31"/>
  </p:notesMasterIdLst>
  <p:handoutMasterIdLst>
    <p:handoutMasterId r:id="rId32"/>
  </p:handoutMasterIdLst>
  <p:sldIdLst>
    <p:sldId id="390" r:id="rId2"/>
    <p:sldId id="391" r:id="rId3"/>
    <p:sldId id="392" r:id="rId4"/>
    <p:sldId id="355" r:id="rId5"/>
    <p:sldId id="357" r:id="rId6"/>
    <p:sldId id="358" r:id="rId7"/>
    <p:sldId id="365" r:id="rId8"/>
    <p:sldId id="366" r:id="rId9"/>
    <p:sldId id="367" r:id="rId10"/>
    <p:sldId id="368" r:id="rId11"/>
    <p:sldId id="369" r:id="rId12"/>
    <p:sldId id="370" r:id="rId13"/>
    <p:sldId id="371" r:id="rId14"/>
    <p:sldId id="372" r:id="rId15"/>
    <p:sldId id="373" r:id="rId16"/>
    <p:sldId id="374" r:id="rId17"/>
    <p:sldId id="375" r:id="rId18"/>
    <p:sldId id="377" r:id="rId19"/>
    <p:sldId id="378" r:id="rId20"/>
    <p:sldId id="393" r:id="rId21"/>
    <p:sldId id="380" r:id="rId22"/>
    <p:sldId id="381" r:id="rId23"/>
    <p:sldId id="382" r:id="rId24"/>
    <p:sldId id="383" r:id="rId25"/>
    <p:sldId id="384" r:id="rId26"/>
    <p:sldId id="385" r:id="rId27"/>
    <p:sldId id="386" r:id="rId28"/>
    <p:sldId id="387" r:id="rId29"/>
    <p:sldId id="388" r:id="rId30"/>
  </p:sldIdLst>
  <p:sldSz cx="12192000" cy="6858000"/>
  <p:notesSz cx="6858000" cy="9144000"/>
  <p:defaultTextStyle>
    <a:defPPr rtl="0"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FF7"/>
    <a:srgbClr val="D0D1D9"/>
    <a:srgbClr val="F6F9FF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34" autoAdjust="0"/>
  </p:normalViewPr>
  <p:slideViewPr>
    <p:cSldViewPr snapToGrid="0">
      <p:cViewPr varScale="1">
        <p:scale>
          <a:sx n="114" d="100"/>
          <a:sy n="114" d="100"/>
        </p:scale>
        <p:origin x="414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6" d="100"/>
          <a:sy n="86" d="100"/>
        </p:scale>
        <p:origin x="3864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>
            <a:extLst>
              <a:ext uri="{FF2B5EF4-FFF2-40B4-BE49-F238E27FC236}">
                <a16:creationId xmlns:a16="http://schemas.microsoft.com/office/drawing/2014/main" id="{6A74FFA5-51D2-484E-A14A-8E54443FE43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7BAD783E-D797-463F-A076-EBC44F1458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4665E48-72DD-4B10-A86C-84D6C53C2D53}" type="datetime1">
              <a:rPr lang="pl-PL" smtClean="0"/>
              <a:t>17.05.2021</a:t>
            </a:fld>
            <a:endParaRPr lang="pl-PL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7CE9125F-DE05-4234-AE5A-BAB4BA5225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BEA04286-96E5-4D5F-A3EA-3643C3E846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9E04436-673C-452D-82BB-3CA6AD3F5B0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356345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E0A1645-B72C-4297-A76A-76593166C606}" type="datetime1">
              <a:rPr lang="pl-PL" noProof="0" smtClean="0"/>
              <a:t>17.05.2021</a:t>
            </a:fld>
            <a:endParaRPr lang="pl-PL" noProof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 noProof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BB7266D-23DE-4DFD-84E1-F49660E026C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545149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BB7266D-23DE-4DFD-84E1-F49660E026C5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65461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BB7266D-23DE-4DFD-84E1-F49660E026C5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31223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BB7266D-23DE-4DFD-84E1-F49660E026C5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38136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BB7266D-23DE-4DFD-84E1-F49660E026C5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838191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BB7266D-23DE-4DFD-84E1-F49660E026C5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115102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BB7266D-23DE-4DFD-84E1-F49660E026C5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313411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BB7266D-23DE-4DFD-84E1-F49660E026C5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460213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BB7266D-23DE-4DFD-84E1-F49660E026C5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37675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BB7266D-23DE-4DFD-84E1-F49660E026C5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68893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BB7266D-23DE-4DFD-84E1-F49660E026C5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28813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BB7266D-23DE-4DFD-84E1-F49660E026C5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34274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BB7266D-23DE-4DFD-84E1-F49660E026C5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412489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BB7266D-23DE-4DFD-84E1-F49660E026C5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966472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BB7266D-23DE-4DFD-84E1-F49660E026C5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350694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BB7266D-23DE-4DFD-84E1-F49660E026C5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440560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BB7266D-23DE-4DFD-84E1-F49660E026C5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858210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BB7266D-23DE-4DFD-84E1-F49660E026C5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567370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BB7266D-23DE-4DFD-84E1-F49660E026C5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755579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BB7266D-23DE-4DFD-84E1-F49660E026C5}" type="slidenum">
              <a:rPr lang="pl-PL" smtClean="0"/>
              <a:t>27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55425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BB7266D-23DE-4DFD-84E1-F49660E026C5}" type="slidenum">
              <a:rPr lang="pl-PL" smtClean="0"/>
              <a:t>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365979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BB7266D-23DE-4DFD-84E1-F49660E026C5}" type="slidenum">
              <a:rPr lang="pl-PL" smtClean="0"/>
              <a:t>29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02882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BB7266D-23DE-4DFD-84E1-F49660E026C5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36680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BB7266D-23DE-4DFD-84E1-F49660E026C5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1655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BB7266D-23DE-4DFD-84E1-F49660E026C5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16103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BB7266D-23DE-4DFD-84E1-F49660E026C5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90634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BB7266D-23DE-4DFD-84E1-F49660E026C5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91472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BB7266D-23DE-4DFD-84E1-F49660E026C5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17838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BB7266D-23DE-4DFD-84E1-F49660E026C5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21739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-1" y="4450188"/>
            <a:ext cx="12192000" cy="240781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pl-PL" sz="1600" noProof="0"/>
          </a:p>
        </p:txBody>
      </p:sp>
      <p:sp>
        <p:nvSpPr>
          <p:cNvPr id="11" name="Prostokąt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pl-PL" sz="1600" noProof="0"/>
          </a:p>
        </p:txBody>
      </p:sp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pl-PL" noProof="0"/>
              <a:t>Kliknij, aby edytować styl wzorca podtytułu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312CFD-09A4-4352-93B6-7604CAE664E1}" type="datetime1">
              <a:rPr lang="pl-PL" noProof="0" smtClean="0"/>
              <a:t>17.05.2021</a:t>
            </a:fld>
            <a:endParaRPr lang="pl-PL" noProof="0"/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723584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lan spotkan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866D9E-1054-4DFA-92C2-83BBF35BD080}" type="datetime1">
              <a:rPr lang="pl-PL" noProof="0" smtClean="0"/>
              <a:t>17.05.2021</a:t>
            </a:fld>
            <a:endParaRPr lang="pl-PL" noProof="0"/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5" name="Prostokąt">
            <a:extLst>
              <a:ext uri="{FF2B5EF4-FFF2-40B4-BE49-F238E27FC236}">
                <a16:creationId xmlns:a16="http://schemas.microsoft.com/office/drawing/2014/main" id="{AA314B25-B4AF-394E-BBDA-7E6BAD315F39}"/>
              </a:ext>
            </a:extLst>
          </p:cNvPr>
          <p:cNvSpPr/>
          <p:nvPr userDrawn="1"/>
        </p:nvSpPr>
        <p:spPr>
          <a:xfrm>
            <a:off x="3351057" y="0"/>
            <a:ext cx="8840943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pl-PL" sz="1600" noProof="0"/>
          </a:p>
        </p:txBody>
      </p:sp>
      <p:sp>
        <p:nvSpPr>
          <p:cNvPr id="6" name="Prostokąt">
            <a:extLst>
              <a:ext uri="{FF2B5EF4-FFF2-40B4-BE49-F238E27FC236}">
                <a16:creationId xmlns:a16="http://schemas.microsoft.com/office/drawing/2014/main" id="{737575EF-0D14-6140-A91B-260C9C9DFE4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pl-PL" sz="1600" noProof="0"/>
          </a:p>
        </p:txBody>
      </p:sp>
      <p:sp>
        <p:nvSpPr>
          <p:cNvPr id="10" name="Tytuł — symbol zastępczy 1">
            <a:extLst>
              <a:ext uri="{FF2B5EF4-FFF2-40B4-BE49-F238E27FC236}">
                <a16:creationId xmlns:a16="http://schemas.microsoft.com/office/drawing/2014/main" id="{82544261-8049-494B-A93D-BDFF1BB847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4886854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cap="all" baseline="0"/>
            </a:lvl1pPr>
          </a:lstStyle>
          <a:p>
            <a:pPr rtl="0"/>
            <a:r>
              <a:rPr lang="pl-PL" noProof="0"/>
              <a:t>Miejsce na tytuł</a:t>
            </a:r>
          </a:p>
        </p:txBody>
      </p:sp>
      <p:sp>
        <p:nvSpPr>
          <p:cNvPr id="12" name="Zawartość — symbol zastępczy 3">
            <a:extLst>
              <a:ext uri="{FF2B5EF4-FFF2-40B4-BE49-F238E27FC236}">
                <a16:creationId xmlns:a16="http://schemas.microsoft.com/office/drawing/2014/main" id="{9214786D-83EE-814C-A5E4-D0EC7D29D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5829" y="633875"/>
            <a:ext cx="5981171" cy="5590250"/>
          </a:xfrm>
        </p:spPr>
        <p:txBody>
          <a:bodyPr rtlCol="0"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>
                <a:solidFill>
                  <a:schemeClr val="tx1"/>
                </a:solidFill>
              </a:defRPr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3079185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wa elementy zawartośc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2A1490-6970-4B2F-90E7-432A5211D67E}" type="datetime1">
              <a:rPr lang="pl-PL" noProof="0" smtClean="0"/>
              <a:t>17.05.2021</a:t>
            </a:fld>
            <a:endParaRPr lang="pl-PL" noProof="0"/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5" name="Prostokąt">
            <a:extLst>
              <a:ext uri="{FF2B5EF4-FFF2-40B4-BE49-F238E27FC236}">
                <a16:creationId xmlns:a16="http://schemas.microsoft.com/office/drawing/2014/main" id="{2E148DD3-DD87-154B-80B4-2421965D3C83}"/>
              </a:ext>
            </a:extLst>
          </p:cNvPr>
          <p:cNvSpPr/>
          <p:nvPr userDrawn="1"/>
        </p:nvSpPr>
        <p:spPr>
          <a:xfrm>
            <a:off x="1" y="17145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pl-PL" sz="1600" noProof="0"/>
          </a:p>
        </p:txBody>
      </p:sp>
      <p:sp>
        <p:nvSpPr>
          <p:cNvPr id="6" name="Prostokąt">
            <a:extLst>
              <a:ext uri="{FF2B5EF4-FFF2-40B4-BE49-F238E27FC236}">
                <a16:creationId xmlns:a16="http://schemas.microsoft.com/office/drawing/2014/main" id="{742E4732-0E8F-7B46-BD08-0F2EE0DA8786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pl-PL" sz="1600" noProof="0"/>
          </a:p>
        </p:txBody>
      </p:sp>
      <p:sp>
        <p:nvSpPr>
          <p:cNvPr id="7" name="Tytuł — symbol zastępczy 1">
            <a:extLst>
              <a:ext uri="{FF2B5EF4-FFF2-40B4-BE49-F238E27FC236}">
                <a16:creationId xmlns:a16="http://schemas.microsoft.com/office/drawing/2014/main" id="{6E73F81A-7260-5C4F-A7FF-CA2CC731B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3870" y="942871"/>
            <a:ext cx="571181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9" name="Zawartość — symbol zastępczy 3">
            <a:extLst>
              <a:ext uri="{FF2B5EF4-FFF2-40B4-BE49-F238E27FC236}">
                <a16:creationId xmlns:a16="http://schemas.microsoft.com/office/drawing/2014/main" id="{4CD13CD4-3E4F-2E41-ACF4-2446257D2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43870" y="1973589"/>
            <a:ext cx="5711810" cy="3941540"/>
          </a:xfrm>
        </p:spPr>
        <p:txBody>
          <a:bodyPr rtlCol="0"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14" name="Zawartość — symbol zastępczy 3">
            <a:extLst>
              <a:ext uri="{FF2B5EF4-FFF2-40B4-BE49-F238E27FC236}">
                <a16:creationId xmlns:a16="http://schemas.microsoft.com/office/drawing/2014/main" id="{D8E69886-8907-DB47-87C2-0621AF156D9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5170" y="621039"/>
            <a:ext cx="4589130" cy="5603086"/>
          </a:xfrm>
          <a:solidFill>
            <a:srgbClr val="EDEFF7"/>
          </a:solidFill>
        </p:spPr>
        <p:txBody>
          <a:bodyPr rtlCol="0"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1626310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">
            <a:extLst>
              <a:ext uri="{FF2B5EF4-FFF2-40B4-BE49-F238E27FC236}">
                <a16:creationId xmlns:a16="http://schemas.microsoft.com/office/drawing/2014/main" id="{9C88DF2D-0421-A94C-82C1-867E1E5E4907}"/>
              </a:ext>
            </a:extLst>
          </p:cNvPr>
          <p:cNvSpPr/>
          <p:nvPr userDrawn="1"/>
        </p:nvSpPr>
        <p:spPr>
          <a:xfrm>
            <a:off x="10993582" y="0"/>
            <a:ext cx="1198418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pl-PL" sz="1600" noProof="0"/>
          </a:p>
        </p:txBody>
      </p:sp>
      <p:sp>
        <p:nvSpPr>
          <p:cNvPr id="10" name="Prostokąt">
            <a:extLst>
              <a:ext uri="{FF2B5EF4-FFF2-40B4-BE49-F238E27FC236}">
                <a16:creationId xmlns:a16="http://schemas.microsoft.com/office/drawing/2014/main" id="{334D05A3-7A20-9447-8D39-F2980D85413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pl-PL" sz="1600" noProof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634999" y="3927894"/>
            <a:ext cx="10922000" cy="2326856"/>
          </a:xfrm>
          <a:prstGeom prst="rect">
            <a:avLst/>
          </a:prstGeom>
          <a:solidFill>
            <a:srgbClr val="F6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Obraz — symbol zastępczy 2"/>
          <p:cNvSpPr>
            <a:spLocks noGrp="1" noChangeAspect="1"/>
          </p:cNvSpPr>
          <p:nvPr>
            <p:ph type="pic" idx="1"/>
          </p:nvPr>
        </p:nvSpPr>
        <p:spPr>
          <a:xfrm>
            <a:off x="635001" y="603250"/>
            <a:ext cx="10921998" cy="3294019"/>
          </a:xfrm>
          <a:solidFill>
            <a:schemeClr val="bg1"/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97279" y="4298078"/>
            <a:ext cx="10113645" cy="743682"/>
          </a:xfrm>
          <a:prstGeom prst="rect">
            <a:avLst/>
          </a:prstGeo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1097279" y="5213716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CED3CC9A-BFEF-45CB-9238-0E4E7CB238F6}" type="datetime1">
              <a:rPr lang="pl-PL" noProof="0" smtClean="0"/>
              <a:t>17.05.2021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404638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agłówek sekcj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4217870" y="0"/>
            <a:ext cx="3599236" cy="68579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pl-PL" sz="1600" noProof="0"/>
          </a:p>
        </p:txBody>
      </p:sp>
      <p:sp>
        <p:nvSpPr>
          <p:cNvPr id="11" name="Prostokąt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pl-PL" sz="1600" noProof="0"/>
          </a:p>
        </p:txBody>
      </p:sp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pl-PL" noProof="0"/>
              <a:t>Kliknij, aby edytować styl wzorca podtytułu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A6674C-1BD1-458A-8E77-5FF891A870FA}" type="datetime1">
              <a:rPr lang="pl-PL" noProof="0" smtClean="0"/>
              <a:t>17.05.2021</a:t>
            </a:fld>
            <a:endParaRPr lang="pl-PL" noProof="0"/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397075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">
            <a:extLst>
              <a:ext uri="{FF2B5EF4-FFF2-40B4-BE49-F238E27FC236}">
                <a16:creationId xmlns:a16="http://schemas.microsoft.com/office/drawing/2014/main" id="{202A34A5-A029-A246-82C6-D288185EB396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pl-PL" sz="1600" noProof="0"/>
          </a:p>
        </p:txBody>
      </p:sp>
      <p:sp>
        <p:nvSpPr>
          <p:cNvPr id="13" name="Prostokąt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pl-PL" sz="1600" noProof="0"/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0EB2C0-43D4-403E-B785-792BD112D549}" type="datetime1">
              <a:rPr lang="pl-PL" noProof="0" smtClean="0"/>
              <a:t>17.05.2021</a:t>
            </a:fld>
            <a:endParaRPr lang="pl-PL" noProof="0"/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11" name="Tytuł — symbol zastępczy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</p:spTree>
    <p:extLst>
      <p:ext uri="{BB962C8B-B14F-4D97-AF65-F5344CB8AC3E}">
        <p14:creationId xmlns:p14="http://schemas.microsoft.com/office/powerpoint/2010/main" val="3432407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ównan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">
            <a:extLst>
              <a:ext uri="{FF2B5EF4-FFF2-40B4-BE49-F238E27FC236}">
                <a16:creationId xmlns:a16="http://schemas.microsoft.com/office/drawing/2014/main" id="{64248D99-2B30-464D-B9B7-4E5C3A1F3FB2}"/>
              </a:ext>
            </a:extLst>
          </p:cNvPr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pl-PL" sz="1600" noProof="0"/>
          </a:p>
        </p:txBody>
      </p:sp>
      <p:sp>
        <p:nvSpPr>
          <p:cNvPr id="16" name="Prostokąt">
            <a:extLst>
              <a:ext uri="{FF2B5EF4-FFF2-40B4-BE49-F238E27FC236}">
                <a16:creationId xmlns:a16="http://schemas.microsoft.com/office/drawing/2014/main" id="{3FAFF55B-FDE6-394B-A39B-22627D8FB6E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pl-PL" sz="1600" noProof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Tekst — symbol zastępczy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6" name="Zawartość — symbol zastępczy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DB507A-B2F2-4A23-AC35-999B82F5CAD3}" type="datetime1">
              <a:rPr lang="pl-PL" noProof="0" smtClean="0"/>
              <a:t>17.05.2021</a:t>
            </a:fld>
            <a:endParaRPr lang="pl-PL" noProof="0"/>
          </a:p>
        </p:txBody>
      </p:sp>
      <p:sp>
        <p:nvSpPr>
          <p:cNvPr id="11" name="Stopka — symbol zastępczy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12" name="Numer slajdu — symbol zastępczy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17" name="Tytuł — symbol zastępczy 1">
            <a:extLst>
              <a:ext uri="{FF2B5EF4-FFF2-40B4-BE49-F238E27FC236}">
                <a16:creationId xmlns:a16="http://schemas.microsoft.com/office/drawing/2014/main" id="{99E345E4-E77C-484E-9FBB-E4EC71F085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</p:spTree>
    <p:extLst>
      <p:ext uri="{BB962C8B-B14F-4D97-AF65-F5344CB8AC3E}">
        <p14:creationId xmlns:p14="http://schemas.microsoft.com/office/powerpoint/2010/main" val="2423224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lko tytu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">
            <a:extLst>
              <a:ext uri="{FF2B5EF4-FFF2-40B4-BE49-F238E27FC236}">
                <a16:creationId xmlns:a16="http://schemas.microsoft.com/office/drawing/2014/main" id="{83ACCAC0-2C8A-CE43-8C55-22BB53C73920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pl-PL" sz="1600" noProof="0"/>
          </a:p>
        </p:txBody>
      </p:sp>
      <p:sp>
        <p:nvSpPr>
          <p:cNvPr id="10" name="Prostokąt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pl-PL" sz="1600" noProof="0"/>
          </a:p>
        </p:txBody>
      </p:sp>
      <p:sp>
        <p:nvSpPr>
          <p:cNvPr id="6" name="Data — symbol zastępczy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CF6DC40-CABC-42C8-89DA-098CB8C561D4}" type="datetime1">
              <a:rPr lang="pl-PL" noProof="0" smtClean="0"/>
              <a:t>17.05.2021</a:t>
            </a:fld>
            <a:endParaRPr lang="pl-PL" noProof="0"/>
          </a:p>
        </p:txBody>
      </p:sp>
      <p:sp>
        <p:nvSpPr>
          <p:cNvPr id="7" name="Stopka — symbol zastępczy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8" name="Numer slajdu — symbol zastępczy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14" name="Tytuł — symbol zastępczy 1">
            <a:extLst>
              <a:ext uri="{FF2B5EF4-FFF2-40B4-BE49-F238E27FC236}">
                <a16:creationId xmlns:a16="http://schemas.microsoft.com/office/drawing/2014/main" id="{D4076461-FF7A-8843-B7F9-D041F3FB22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</p:spTree>
    <p:extLst>
      <p:ext uri="{BB962C8B-B14F-4D97-AF65-F5344CB8AC3E}">
        <p14:creationId xmlns:p14="http://schemas.microsoft.com/office/powerpoint/2010/main" val="302039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spół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">
            <a:extLst>
              <a:ext uri="{FF2B5EF4-FFF2-40B4-BE49-F238E27FC236}">
                <a16:creationId xmlns:a16="http://schemas.microsoft.com/office/drawing/2014/main" id="{35FB147F-5DC4-B24C-B8CB-D3DA74290381}"/>
              </a:ext>
            </a:extLst>
          </p:cNvPr>
          <p:cNvSpPr/>
          <p:nvPr userDrawn="1"/>
        </p:nvSpPr>
        <p:spPr>
          <a:xfrm>
            <a:off x="1" y="34290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pl-PL" sz="1600" noProof="0"/>
          </a:p>
        </p:txBody>
      </p:sp>
      <p:sp>
        <p:nvSpPr>
          <p:cNvPr id="10" name="Prostokąt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pl-PL" sz="1600" noProof="0"/>
          </a:p>
        </p:txBody>
      </p:sp>
      <p:sp>
        <p:nvSpPr>
          <p:cNvPr id="6" name="Data — symbol zastępczy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CD76C3-738C-4A97-B0E5-3271F293F0A1}" type="datetime1">
              <a:rPr lang="pl-PL" noProof="0" smtClean="0"/>
              <a:t>17.05.2021</a:t>
            </a:fld>
            <a:endParaRPr lang="pl-PL" noProof="0"/>
          </a:p>
        </p:txBody>
      </p:sp>
      <p:sp>
        <p:nvSpPr>
          <p:cNvPr id="7" name="Stopka — symbol zastępczy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8" name="Numer slajdu — symbol zastępczy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19" name="Obraz — symbol zastępczy 3">
            <a:extLst>
              <a:ext uri="{FF2B5EF4-FFF2-40B4-BE49-F238E27FC236}">
                <a16:creationId xmlns:a16="http://schemas.microsoft.com/office/drawing/2014/main" id="{B9308E97-4F89-394E-856A-5B4EFCB2E7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7279" y="1930861"/>
            <a:ext cx="2919413" cy="2919413"/>
          </a:xfrm>
          <a:solidFill>
            <a:srgbClr val="EDEFF7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0" name="Obraz — symbol zastępczy 3">
            <a:extLst>
              <a:ext uri="{FF2B5EF4-FFF2-40B4-BE49-F238E27FC236}">
                <a16:creationId xmlns:a16="http://schemas.microsoft.com/office/drawing/2014/main" id="{A50BECA0-8817-964B-AEDB-A45669684C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9186" y="1930861"/>
            <a:ext cx="2919413" cy="2919413"/>
          </a:xfrm>
          <a:solidFill>
            <a:srgbClr val="EDEFF7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1" name="Obraz — symbol zastępczy 3">
            <a:extLst>
              <a:ext uri="{FF2B5EF4-FFF2-40B4-BE49-F238E27FC236}">
                <a16:creationId xmlns:a16="http://schemas.microsoft.com/office/drawing/2014/main" id="{EF399F4D-B67A-4C4B-BCF3-36FE110603F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1093" y="1930861"/>
            <a:ext cx="2919413" cy="2919413"/>
          </a:xfrm>
          <a:solidFill>
            <a:srgbClr val="EDEFF7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2" name="Tekst — symbol zastępczy 3">
            <a:extLst>
              <a:ext uri="{FF2B5EF4-FFF2-40B4-BE49-F238E27FC236}">
                <a16:creationId xmlns:a16="http://schemas.microsoft.com/office/drawing/2014/main" id="{08305C84-E25F-EC49-8F2B-4C0181FD3AB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257321"/>
            <a:ext cx="2919413" cy="583534"/>
          </a:xfrm>
        </p:spPr>
        <p:txBody>
          <a:bodyPr lIns="91440" rIns="91440" rtlCol="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Miejsce na nazwę</a:t>
            </a:r>
          </a:p>
        </p:txBody>
      </p:sp>
      <p:sp>
        <p:nvSpPr>
          <p:cNvPr id="23" name="Tekst — symbol zastępczy 3">
            <a:extLst>
              <a:ext uri="{FF2B5EF4-FFF2-40B4-BE49-F238E27FC236}">
                <a16:creationId xmlns:a16="http://schemas.microsoft.com/office/drawing/2014/main" id="{A57A1FCE-E6BF-3747-9D43-42DBA6656EC0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666773" y="5257321"/>
            <a:ext cx="2919413" cy="583534"/>
          </a:xfrm>
        </p:spPr>
        <p:txBody>
          <a:bodyPr lIns="91440" rIns="91440" rtlCol="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Miejsce na nazwę</a:t>
            </a:r>
          </a:p>
        </p:txBody>
      </p:sp>
      <p:sp>
        <p:nvSpPr>
          <p:cNvPr id="24" name="Tekst — symbol zastępczy 3">
            <a:extLst>
              <a:ext uri="{FF2B5EF4-FFF2-40B4-BE49-F238E27FC236}">
                <a16:creationId xmlns:a16="http://schemas.microsoft.com/office/drawing/2014/main" id="{5B4B74C8-96E7-684F-91B9-8CE56CD10F1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236267" y="5257321"/>
            <a:ext cx="2919413" cy="583534"/>
          </a:xfrm>
        </p:spPr>
        <p:txBody>
          <a:bodyPr lIns="91440" rIns="91440" rtlCol="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Miejsce na nazwę</a:t>
            </a:r>
          </a:p>
        </p:txBody>
      </p:sp>
      <p:sp>
        <p:nvSpPr>
          <p:cNvPr id="25" name="Tytuł — symbol zastępczy 1">
            <a:extLst>
              <a:ext uri="{FF2B5EF4-FFF2-40B4-BE49-F238E27FC236}">
                <a16:creationId xmlns:a16="http://schemas.microsoft.com/office/drawing/2014/main" id="{D522564E-B348-544F-A8E5-CFCAFA48B5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</p:spTree>
    <p:extLst>
      <p:ext uri="{BB962C8B-B14F-4D97-AF65-F5344CB8AC3E}">
        <p14:creationId xmlns:p14="http://schemas.microsoft.com/office/powerpoint/2010/main" val="1418890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3A7904-ED7F-49AA-AB14-36DEB001610F}" type="datetime1">
              <a:rPr lang="pl-PL" noProof="0" smtClean="0"/>
              <a:t>17.05.2021</a:t>
            </a:fld>
            <a:endParaRPr lang="pl-PL" noProof="0"/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472297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awartość i obraz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44EE87-6923-4010-8CD5-80CFD1120D4D}" type="datetime1">
              <a:rPr lang="pl-PL" noProof="0" smtClean="0"/>
              <a:t>17.05.2021</a:t>
            </a:fld>
            <a:endParaRPr lang="pl-PL" noProof="0"/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5" name="Prostokąt">
            <a:extLst>
              <a:ext uri="{FF2B5EF4-FFF2-40B4-BE49-F238E27FC236}">
                <a16:creationId xmlns:a16="http://schemas.microsoft.com/office/drawing/2014/main" id="{05BFC727-5650-B049-AA2A-2511C08FB35B}"/>
              </a:ext>
            </a:extLst>
          </p:cNvPr>
          <p:cNvSpPr/>
          <p:nvPr userDrawn="1"/>
        </p:nvSpPr>
        <p:spPr>
          <a:xfrm flipH="1">
            <a:off x="0" y="0"/>
            <a:ext cx="1195754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pl-PL" sz="1600" noProof="0"/>
          </a:p>
        </p:txBody>
      </p:sp>
      <p:sp>
        <p:nvSpPr>
          <p:cNvPr id="6" name="Prostokąt">
            <a:extLst>
              <a:ext uri="{FF2B5EF4-FFF2-40B4-BE49-F238E27FC236}">
                <a16:creationId xmlns:a16="http://schemas.microsoft.com/office/drawing/2014/main" id="{E700C598-C823-744D-BE16-5114B7625057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pl-PL" sz="1600" noProof="0"/>
          </a:p>
        </p:txBody>
      </p:sp>
      <p:sp>
        <p:nvSpPr>
          <p:cNvPr id="10" name="Obraz — symbol zastępczy 8">
            <a:extLst>
              <a:ext uri="{FF2B5EF4-FFF2-40B4-BE49-F238E27FC236}">
                <a16:creationId xmlns:a16="http://schemas.microsoft.com/office/drawing/2014/main" id="{21BED569-C9C5-8F4D-A42A-ED4914579D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24550" y="633875"/>
            <a:ext cx="5632450" cy="5591175"/>
          </a:xfrm>
          <a:solidFill>
            <a:schemeClr val="tx2"/>
          </a:solidFill>
        </p:spPr>
        <p:txBody>
          <a:bodyPr rtlCol="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1" name="Tytuł — symbol zastępczy 1">
            <a:extLst>
              <a:ext uri="{FF2B5EF4-FFF2-40B4-BE49-F238E27FC236}">
                <a16:creationId xmlns:a16="http://schemas.microsoft.com/office/drawing/2014/main" id="{ACB6E588-2EB7-9A41-A93A-7757596EF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5754" y="942870"/>
            <a:ext cx="4157296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pPr rtl="0"/>
            <a:r>
              <a:rPr lang="pl-PL" noProof="0"/>
              <a:t>Miejsce na tytuł</a:t>
            </a:r>
          </a:p>
        </p:txBody>
      </p:sp>
      <p:sp>
        <p:nvSpPr>
          <p:cNvPr id="12" name="Zawartość — symbol zastępczy 3">
            <a:extLst>
              <a:ext uri="{FF2B5EF4-FFF2-40B4-BE49-F238E27FC236}">
                <a16:creationId xmlns:a16="http://schemas.microsoft.com/office/drawing/2014/main" id="{A6C0FE70-F6BB-3D40-AD3C-E704CABE4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754" y="2281657"/>
            <a:ext cx="4157296" cy="3633471"/>
          </a:xfrm>
        </p:spPr>
        <p:txBody>
          <a:bodyPr rtlCol="0">
            <a:normAutofit/>
          </a:bodyPr>
          <a:lstStyle>
            <a:lvl1pPr marL="0" indent="0">
              <a:buClr>
                <a:schemeClr val="tx1"/>
              </a:buClr>
              <a:buNone/>
              <a:defRPr sz="1600">
                <a:solidFill>
                  <a:schemeClr val="tx1"/>
                </a:solidFill>
              </a:defRPr>
            </a:lvl1pPr>
            <a:lvl2pPr marL="201168" indent="0"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2pPr>
            <a:lvl3pPr marL="38404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3pPr>
            <a:lvl4pPr marL="56692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4pPr>
            <a:lvl5pPr marL="74980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370171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t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6576BA-44E6-4728-A63F-C76FDF7664B3}" type="datetime1">
              <a:rPr lang="pl-PL" noProof="0" smtClean="0"/>
              <a:t>17.05.2021</a:t>
            </a:fld>
            <a:endParaRPr lang="pl-PL" noProof="0"/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5" name="Prostokąt">
            <a:extLst>
              <a:ext uri="{FF2B5EF4-FFF2-40B4-BE49-F238E27FC236}">
                <a16:creationId xmlns:a16="http://schemas.microsoft.com/office/drawing/2014/main" id="{0AB10FFC-D586-994D-8D3D-F4042255CB72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pl-PL" sz="1600" noProof="0"/>
          </a:p>
        </p:txBody>
      </p:sp>
      <p:sp>
        <p:nvSpPr>
          <p:cNvPr id="6" name="Prostokąt">
            <a:extLst>
              <a:ext uri="{FF2B5EF4-FFF2-40B4-BE49-F238E27FC236}">
                <a16:creationId xmlns:a16="http://schemas.microsoft.com/office/drawing/2014/main" id="{C7B0C08A-E831-D242-B2CE-2DEB004F982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pl-PL" sz="1600" noProof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105C2191-88F7-4148-96FD-E129F707E038}"/>
              </a:ext>
            </a:extLst>
          </p:cNvPr>
          <p:cNvCxnSpPr/>
          <p:nvPr userDrawn="1"/>
        </p:nvCxnSpPr>
        <p:spPr>
          <a:xfrm>
            <a:off x="6818393" y="999565"/>
            <a:ext cx="0" cy="4858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ytuł — symbol zastępczy 1">
            <a:extLst>
              <a:ext uri="{FF2B5EF4-FFF2-40B4-BE49-F238E27FC236}">
                <a16:creationId xmlns:a16="http://schemas.microsoft.com/office/drawing/2014/main" id="{61FB2196-E251-5A40-86F7-6092CEBFA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5460992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800" cap="all" baseline="0"/>
            </a:lvl1pPr>
          </a:lstStyle>
          <a:p>
            <a:pPr rtl="0"/>
            <a:r>
              <a:rPr lang="pl-PL" noProof="0"/>
              <a:t>Miejsce na tytuł</a:t>
            </a:r>
          </a:p>
        </p:txBody>
      </p:sp>
      <p:sp>
        <p:nvSpPr>
          <p:cNvPr id="12" name="Zawartość — symbol zastępczy 3">
            <a:extLst>
              <a:ext uri="{FF2B5EF4-FFF2-40B4-BE49-F238E27FC236}">
                <a16:creationId xmlns:a16="http://schemas.microsoft.com/office/drawing/2014/main" id="{C2FACD1B-0D9C-A547-98A0-D66C341D3D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540794" y="831286"/>
            <a:ext cx="4016206" cy="5195425"/>
          </a:xfrm>
        </p:spPr>
        <p:txBody>
          <a:bodyPr rtlCol="0"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/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/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/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/>
            </a:lvl5pPr>
          </a:lstStyle>
          <a:p>
            <a:pPr lvl="0" rtl="0"/>
            <a:r>
              <a:rPr lang="pl-PL" noProof="0"/>
              <a:t>Miejsce na cytat</a:t>
            </a:r>
          </a:p>
        </p:txBody>
      </p:sp>
    </p:spTree>
    <p:extLst>
      <p:ext uri="{BB962C8B-B14F-4D97-AF65-F5344CB8AC3E}">
        <p14:creationId xmlns:p14="http://schemas.microsoft.com/office/powerpoint/2010/main" val="4184935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">
            <a:extLst>
              <a:ext uri="{FF2B5EF4-FFF2-40B4-BE49-F238E27FC236}">
                <a16:creationId xmlns:a16="http://schemas.microsoft.com/office/drawing/2014/main" id="{1552108B-1F90-0044-A7D4-0956E919F29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pl-PL" sz="1600" noProof="0"/>
          </a:p>
        </p:txBody>
      </p:sp>
      <p:sp>
        <p:nvSpPr>
          <p:cNvPr id="2" name="Tytuł — symbol zastępczy 1"/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pPr rtl="0"/>
            <a:fld id="{D543E660-0B5F-4A02-859B-7247F9744476}" type="datetime1">
              <a:rPr lang="pl-PL" noProof="0" smtClean="0"/>
              <a:t>17.05.2021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39436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3" r:id="rId2"/>
    <p:sldLayoutId id="2147483675" r:id="rId3"/>
    <p:sldLayoutId id="2147483684" r:id="rId4"/>
    <p:sldLayoutId id="2147483678" r:id="rId5"/>
    <p:sldLayoutId id="2147483688" r:id="rId6"/>
    <p:sldLayoutId id="2147483679" r:id="rId7"/>
    <p:sldLayoutId id="2147483692" r:id="rId8"/>
    <p:sldLayoutId id="2147483691" r:id="rId9"/>
    <p:sldLayoutId id="2147483690" r:id="rId10"/>
    <p:sldLayoutId id="2147483689" r:id="rId11"/>
    <p:sldLayoutId id="214748368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CB4E0D34-9AAB-46B1-ADC8-7A571008F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25"/>
            <a:ext cx="12192000" cy="681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37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C9C5353C-E3E2-4C0C-989A-5F1FAD062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2425"/>
            <a:ext cx="12192000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87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7BB8EACB-1A9F-418C-BE26-33E21FEF1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2425"/>
            <a:ext cx="12192000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4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788757F9-8569-4EF1-BFDE-3B49156B9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011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15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236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36A4987F-A363-4CE8-9A38-196F37DAE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1077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08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B1BE1D4F-A62D-4555-92F7-4EE45A05F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84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768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0580E152-9D77-44F0-934B-B75E9F696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24"/>
            <a:ext cx="12192000" cy="689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83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12D53423-E718-491F-8C26-B94ABC142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81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6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 -0.136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EE089C60-CFB2-471E-9165-C0BB65455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25"/>
            <a:ext cx="12192000" cy="681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07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DA8B5DBC-3E1B-4DBC-A7E0-A6ADBA9BF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3900" y="-25837"/>
            <a:ext cx="13639800" cy="688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10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B28224D5-93F8-44FB-9A00-4E3AA04A8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9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164046E6-F62A-46F6-9A3C-2BEEE9A19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25"/>
            <a:ext cx="12192000" cy="681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451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4B4EF73A-795E-4585-A2FE-67D59EFAA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83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F286584A-21EC-4482-939B-7DBC18CF9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746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406262E8-18A8-4EC5-B195-4633DF1EB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55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BBE3CE3A-1C97-4AA5-B348-BD5DC53D4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62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0C5F3227-2182-4630-8E03-5AA95F39A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28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99D5773C-313D-4CD9-83CC-B3D235E5B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50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5235AB85-ACEB-4F76-BFAB-E8D22C4E7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232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7F399C4C-417D-49C8-8C3F-8CD8EE644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9086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1B2182F1-CD26-4425-B0D9-8C1BCB620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659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3608836B-2DE5-400C-A2CA-35E562B01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38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27C5868F-31F9-4CD4-8471-A7B327C03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25"/>
            <a:ext cx="12192000" cy="681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043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BA555920-DFEE-4F45-9D21-1A3FB6A71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369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336FB3D9-16B0-4362-8F8C-2D15A52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38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5295086F-951C-4072-9571-898A919E3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514" y="0"/>
            <a:ext cx="12206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060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56CD31DB-AED0-4256-B6ED-311643F61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623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7D615A1D-D2AB-42CF-8030-B11D5F699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63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90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-0.4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F7D25A35-FFA4-4366-84A0-43B3EF3E4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2425"/>
            <a:ext cx="12192000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3447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MONO">
      <a:dk1>
        <a:srgbClr val="000000"/>
      </a:dk1>
      <a:lt1>
        <a:srgbClr val="ECEEF7"/>
      </a:lt1>
      <a:dk2>
        <a:srgbClr val="000000"/>
      </a:dk2>
      <a:lt2>
        <a:srgbClr val="F5F8FF"/>
      </a:lt2>
      <a:accent1>
        <a:srgbClr val="ECEEF7"/>
      </a:accent1>
      <a:accent2>
        <a:srgbClr val="F5F8FF"/>
      </a:accent2>
      <a:accent3>
        <a:srgbClr val="A1A2A9"/>
      </a:accent3>
      <a:accent4>
        <a:srgbClr val="141514"/>
      </a:accent4>
      <a:accent5>
        <a:srgbClr val="000000"/>
      </a:accent5>
      <a:accent6>
        <a:srgbClr val="96969C"/>
      </a:accent6>
      <a:hlink>
        <a:srgbClr val="5F6063"/>
      </a:hlink>
      <a:folHlink>
        <a:srgbClr val="919191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139501_TF22318419_Win32" id="{C444265F-3C5F-42A3-BB62-3D82125A9AE8}" vid="{D3FD54AD-E5BD-4CF0-86F4-7E8BA31B79F9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Minimalistyczna prezentacja sprzedażowa</Template>
  <TotalTime>652</TotalTime>
  <Words>28</Words>
  <Application>Microsoft Office PowerPoint</Application>
  <PresentationFormat>Panoramiczny</PresentationFormat>
  <Paragraphs>28</Paragraphs>
  <Slides>29</Slides>
  <Notes>28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29</vt:i4>
      </vt:variant>
    </vt:vector>
  </HeadingPairs>
  <TitlesOfParts>
    <vt:vector size="33" baseType="lpstr">
      <vt:lpstr>Arial</vt:lpstr>
      <vt:lpstr>Calibri</vt:lpstr>
      <vt:lpstr>Century Gothic</vt:lpstr>
      <vt:lpstr>RetrospectVTI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Ja</dc:creator>
  <cp:lastModifiedBy>Ja</cp:lastModifiedBy>
  <cp:revision>32</cp:revision>
  <dcterms:created xsi:type="dcterms:W3CDTF">2021-05-03T20:17:44Z</dcterms:created>
  <dcterms:modified xsi:type="dcterms:W3CDTF">2021-05-17T19:05:35Z</dcterms:modified>
</cp:coreProperties>
</file>